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167" autoAdjust="0"/>
  </p:normalViewPr>
  <p:slideViewPr>
    <p:cSldViewPr>
      <p:cViewPr varScale="1">
        <p:scale>
          <a:sx n="67" d="100"/>
          <a:sy n="67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46613-B518-48B1-B923-5C89075D52D7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CB8F2-4B29-4A6A-8D46-10F456378428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B8F2-4B29-4A6A-8D46-10F456378428}" type="slidenum">
              <a:rPr lang="en-CA" smtClean="0"/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BC2AF-47EC-4279-BC26-B2A4F3D3F5FC}" type="datetimeFigureOut">
              <a:rPr lang="en-CA" smtClean="0"/>
              <a:t>24/02/2011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AC610-8567-46B7-9837-5ABBC46F6195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Ribbon 3"/>
          <p:cNvSpPr/>
          <p:nvPr/>
        </p:nvSpPr>
        <p:spPr>
          <a:xfrm>
            <a:off x="1691680" y="548680"/>
            <a:ext cx="5760640" cy="864096"/>
          </a:xfrm>
          <a:prstGeom prst="ribb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sz="2000" dirty="0" smtClean="0"/>
              <a:t>Career</a:t>
            </a:r>
            <a:r>
              <a:rPr lang="en-CA" dirty="0" smtClean="0"/>
              <a:t>:</a:t>
            </a:r>
            <a:endParaRPr lang="en-CA" dirty="0"/>
          </a:p>
          <a:p>
            <a:pPr algn="ctr"/>
            <a:r>
              <a:rPr lang="en-CA" dirty="0" smtClean="0"/>
              <a:t>____________________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6437810" y="0"/>
            <a:ext cx="2671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Name: __________________________</a:t>
            </a:r>
          </a:p>
          <a:p>
            <a:r>
              <a:rPr lang="en-CA" sz="1200" dirty="0" smtClean="0"/>
              <a:t>           Date: ______________________</a:t>
            </a:r>
          </a:p>
          <a:p>
            <a:endParaRPr lang="en-CA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1700808"/>
            <a:ext cx="4248472" cy="172819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Wave 7"/>
          <p:cNvSpPr/>
          <p:nvPr/>
        </p:nvSpPr>
        <p:spPr>
          <a:xfrm>
            <a:off x="4572000" y="3645024"/>
            <a:ext cx="4248472" cy="1008112"/>
          </a:xfrm>
          <a:prstGeom prst="wav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Vertical Scroll 9"/>
          <p:cNvSpPr/>
          <p:nvPr/>
        </p:nvSpPr>
        <p:spPr>
          <a:xfrm>
            <a:off x="179512" y="4869160"/>
            <a:ext cx="4104456" cy="1728192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7-Point Star 11"/>
          <p:cNvSpPr/>
          <p:nvPr/>
        </p:nvSpPr>
        <p:spPr>
          <a:xfrm>
            <a:off x="4499992" y="4725144"/>
            <a:ext cx="4392488" cy="1944216"/>
          </a:xfrm>
          <a:prstGeom prst="star7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Flowchart: Connector 17"/>
          <p:cNvSpPr/>
          <p:nvPr/>
        </p:nvSpPr>
        <p:spPr>
          <a:xfrm>
            <a:off x="251520" y="1556792"/>
            <a:ext cx="3757562" cy="3138636"/>
          </a:xfrm>
          <a:prstGeom prst="flowChartConnecto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9" name="TextBox 18"/>
          <p:cNvSpPr txBox="1"/>
          <p:nvPr/>
        </p:nvSpPr>
        <p:spPr>
          <a:xfrm>
            <a:off x="1187624" y="1772816"/>
            <a:ext cx="1809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What do they do at work?</a:t>
            </a:r>
            <a:endParaRPr lang="en-CA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644008" y="1772816"/>
            <a:ext cx="2635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What are their working conditions like?</a:t>
            </a:r>
            <a:endParaRPr lang="en-CA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644008" y="3789040"/>
            <a:ext cx="1755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How much do they earn?</a:t>
            </a:r>
            <a:endParaRPr lang="en-CA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95536" y="5157192"/>
            <a:ext cx="3570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What education and training is needed to get this job?</a:t>
            </a:r>
            <a:endParaRPr lang="en-CA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148064" y="5157192"/>
            <a:ext cx="3160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What attributes and skills does this job require?</a:t>
            </a:r>
            <a:endParaRPr lang="en-CA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51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 Ho</dc:creator>
  <cp:lastModifiedBy>Karen Ho</cp:lastModifiedBy>
  <cp:revision>2</cp:revision>
  <dcterms:created xsi:type="dcterms:W3CDTF">2011-02-25T05:10:34Z</dcterms:created>
  <dcterms:modified xsi:type="dcterms:W3CDTF">2011-02-25T05:30:57Z</dcterms:modified>
</cp:coreProperties>
</file>